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0861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Introdução à Estatística para People Analytics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459212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Sejam bem-vindos à jornada de descobertas que iremos iniciar juntos no universo da Estatística! Este curso, especialmente elaborado para profissionais de People Analytics, visa fornecer uma base sólida para a aplicação de ferramentas estatísticas no contexto da gestão de pessoas.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67869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68631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661785"/>
            <a:ext cx="23582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Adriana Silva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097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Próximos Passos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205401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aprendizado de Estatística para People Analytics é um processo contínuo. Explore novas técnicas e ferramentas de análise de dados para aprimorar seus conhecimentos e habilidades, sempre buscando inovar e se adaptar às novas tendências do mercado. A Estatística é uma poderosa ferramenta para gerar insights relevantes sobre o comportamento humano em organizações, impulsionando a tomada de decisões estratégicas e otimizando as práticas de gestão de pessoas.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8112"/>
            <a:ext cx="648593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Introdução à Estatística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172533"/>
            <a:ext cx="3664863" cy="4968954"/>
          </a:xfrm>
          <a:prstGeom prst="roundRect">
            <a:avLst>
              <a:gd name="adj" fmla="val 259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406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Definição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2915126"/>
            <a:ext cx="3195995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Estatística é uma ferramenta poderosa para coletar, organizar, analisar e interpretar dados. Ela permite que você extraia informações significativas de conjuntos de dados complexos, revelando padrões e tendências que podem ser utilizados para tomar decisões mais eficazes.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72533"/>
            <a:ext cx="3664863" cy="4968954"/>
          </a:xfrm>
          <a:prstGeom prst="roundRect">
            <a:avLst>
              <a:gd name="adj" fmla="val 259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406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Aplicações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2915126"/>
            <a:ext cx="3195995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contexto de People Analytics, a Estatística é utilizada para analisar dados sobre desempenho, engajamento, retenção, recrutamento e desenvolvimento de pessoas, gerando insights valiosos para a otimização das práticas de gestão de talentos.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168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População x Amostra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729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População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971800"/>
            <a:ext cx="397811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população é o conjunto completo de todos os indivíduos ou elementos que você está interessado em estudar. Por exemplo, se você está pesquisando a satisfação dos funcionários de uma empresa, a população seria todos os funcionários daquela empresa.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3729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Amostra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2971800"/>
            <a:ext cx="3978116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 amostra é um subconjunto da população que é selecionado para representar o todo. A amostra é usada para fazer inferências sobre a população, e deve ser representativa para garantir que os resultados da amostra sejam generalizáveis para a população como um todo. Por exemplo, você pode entrevistar 100 funcionários para ter uma amostra da opinião dos funcionários.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3729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Exemplo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2971800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Imagine que você quer investigar a satisfação dos clientes de um banco. A população seria todos os clientes do banco, mas a amostra seria um subconjunto de 500 clientes escolhidos aleatoriamente para participar da pesquisa de satisfação.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2025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813" y="3672245"/>
            <a:ext cx="4483656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Tipos de Variáveis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597813" y="4680823"/>
            <a:ext cx="298847" cy="298847"/>
          </a:xfrm>
          <a:prstGeom prst="roundRect">
            <a:avLst>
              <a:gd name="adj" fmla="val 240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7395" y="4680823"/>
            <a:ext cx="2241947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Variáveis Qualitativas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67395" y="5063371"/>
            <a:ext cx="6162437" cy="820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variáveis qualitativas representam características ou atributos que não podem ser medidos numericamente, mas sim classificados em categorias. Por exemplo: 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67395" y="5985867"/>
            <a:ext cx="616243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Nominais: cor dos olhos (azul, verde, castanho), gênero (masculino, feminino), estado civil (solteiro, casado, divorciado).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67395" y="6634996"/>
            <a:ext cx="616243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Ordinais: escolaridade, faixa etária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400568" y="4680823"/>
            <a:ext cx="298847" cy="298847"/>
          </a:xfrm>
          <a:prstGeom prst="roundRect">
            <a:avLst>
              <a:gd name="adj" fmla="val 240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70150" y="4680823"/>
            <a:ext cx="238934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Variáveis Quantitativas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70150" y="5063371"/>
            <a:ext cx="616243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variáveis quantitativas representam características ou atributos que podem ser medidos numericamente. Por exemplo: 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870150" y="5712500"/>
            <a:ext cx="616243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Contínuas: altura, peso, temperatura, tempo de resposta.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870150" y="6088261"/>
            <a:ext cx="616243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Discretas: número de filhos, número de carros em uma garagem, número de erros em um teste.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97813" y="7271147"/>
            <a:ext cx="298847" cy="298847"/>
          </a:xfrm>
          <a:prstGeom prst="roundRect">
            <a:avLst>
              <a:gd name="adj" fmla="val 240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67395" y="7271147"/>
            <a:ext cx="12965192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768906"/>
            <a:ext cx="11040189" cy="710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Medidas de Tendência Central e Dispersão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071" y="1912620"/>
            <a:ext cx="13114258" cy="5548074"/>
          </a:xfrm>
          <a:prstGeom prst="roundRect">
            <a:avLst>
              <a:gd name="adj" fmla="val 16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691" y="1920240"/>
            <a:ext cx="13097708" cy="6215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3694" y="2057757"/>
            <a:ext cx="392846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Medida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2931" y="2057757"/>
            <a:ext cx="392465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8358" y="2057757"/>
            <a:ext cx="392846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691" y="2541746"/>
            <a:ext cx="13097708" cy="967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3694" y="2679263"/>
            <a:ext cx="392846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Média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2931" y="2679263"/>
            <a:ext cx="392465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média é a soma de todos os valores dividida pelo número total de valores.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8358" y="2679263"/>
            <a:ext cx="392846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média das idades de um grupo de 5 pessoas é 30 anos.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691" y="3509724"/>
            <a:ext cx="13097708" cy="16609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3694" y="3647242"/>
            <a:ext cx="392846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Mediana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2931" y="3647242"/>
            <a:ext cx="3924657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mediana é o valor que divide o conjunto de dados em duas partes iguais, quando os valores estão ordenados.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8358" y="3647242"/>
            <a:ext cx="392846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mediana das idades de um grupo de 5 pessoas é 28 anos.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691" y="5170646"/>
            <a:ext cx="13097708" cy="13144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83694" y="5308163"/>
            <a:ext cx="392846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Moda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352931" y="5308163"/>
            <a:ext cx="3924657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moda é o valor que aparece com mais frequência no conjunto de dados.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18358" y="5308163"/>
            <a:ext cx="392846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moda das idades de um grupo de 5 pessoas é 25 anos.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691" y="6485096"/>
            <a:ext cx="13097708" cy="9679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3694" y="6622613"/>
            <a:ext cx="392846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Desvio Padrão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352931" y="6622613"/>
            <a:ext cx="392465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desvio padrão mede a dispersão dos dados em torno da média.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718358" y="6622613"/>
            <a:ext cx="392846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desvio padrão das idades de um grupo de 5 pessoas é 5 anos.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7485"/>
            <a:ext cx="939343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Estatística Descritiva x Inferencial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0987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Estatística Descritiva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697605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Estatística Descritiva é utilizada para resumir e descrever os dados de uma amostra. Ela utiliza medidas como média, mediana, moda, desvio padrão, etc., para descrever as características principais dos dados e fornecer uma visão geral dos dados coletados. O objetivo principal é organizar, tabular e apresentar os dados de forma clara e concisa.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098721"/>
            <a:ext cx="301918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Estatística Inferencial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3697605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Estatística Inferencial é utilizada para fazer inferências sobre uma população com base nos dados de uma amostra. Ela utiliza métodos estatísticos para testar hipóteses e estimar parâmetros populacionais, permitindo generalizar os resultados da amostra para a população como um todo.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1540"/>
            <a:ext cx="692824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Correlação x Causalidade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8942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3368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Correlação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20604" y="3845004"/>
            <a:ext cx="6067782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Correlação indica uma relação entre duas variáveis. Se duas variáveis são correlacionadas, elas tendem a variar juntas. No entanto, a correlação não implica causalidade. Isso significa que apenas porque duas variáveis estão correlacionadas, não significa que uma causa a outra. Por exemplo, a temperatura e o número de pessoas que usam camisas de manga curta estão correlacionados, mas o número de pessoas que usam camisas de manga curta não causa a temperatura.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8942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3368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Causalidade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542014" y="3845004"/>
            <a:ext cx="6067782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Causalidade ocorre quando uma variável causa uma mudança em outra variável. Por exemplo, tomar um medicamento pode causar a melhora de um determinado sintoma. É importante lembrar que para estabelecer uma relação causal, é necessário realizar um estudo experimental controlado, no qual uma variável é manipulada e o impacto dela na outra variável é medido.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7187" y="722828"/>
            <a:ext cx="7982426" cy="1088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Análise de Dados: Ferramentas e Técnicas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87" y="2060615"/>
            <a:ext cx="414814" cy="414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67187" y="2641282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Planilhas Eletrônicas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067187" y="3013115"/>
            <a:ext cx="7982426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Excel, Google Sheets: Ferramentas básicas para análise de dados, com funções estatísticas e recursos de visualização de dados.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87" y="4041934"/>
            <a:ext cx="414814" cy="414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67187" y="4622602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Softwares Estatísticos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067187" y="4994434"/>
            <a:ext cx="7982426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SPSS, R, Python: Ferramentas poderosas para análise estatística avançada, com funcionalidades para testes de hipóteses, modelos de regressão e outras análises complexas.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87" y="6023253"/>
            <a:ext cx="414814" cy="414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7187" y="6603921"/>
            <a:ext cx="38201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Ferramentas de Visualização de Dados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067187" y="6975753"/>
            <a:ext cx="7982426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Tableau, Power BI, Qlik Sense: Ferramentas para criar dashboards interativos e visualizações de dados atraentes, permitindo a exploração e análise de dados de forma mais intuitiva.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933" y="577096"/>
            <a:ext cx="6101239" cy="569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Conclusão e Próximos Passos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857012" y="1407557"/>
            <a:ext cx="22860" cy="6244828"/>
          </a:xfrm>
          <a:prstGeom prst="roundRect">
            <a:avLst>
              <a:gd name="adj" fmla="val 31912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040963" y="1786890"/>
            <a:ext cx="607933" cy="22860"/>
          </a:xfrm>
          <a:prstGeom prst="roundRect">
            <a:avLst>
              <a:gd name="adj" fmla="val 31912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73060" y="1602938"/>
            <a:ext cx="390763" cy="39076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09863" y="1661517"/>
            <a:ext cx="117157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823680" y="1581150"/>
            <a:ext cx="2279690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Aplicações Práticas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23680" y="1970246"/>
            <a:ext cx="6712387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o conhecimento adquirido neste curso, você estará apto a aplicar a Estatística em diversos cenários de People Analytics, como: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40963" y="3252549"/>
            <a:ext cx="607933" cy="22860"/>
          </a:xfrm>
          <a:prstGeom prst="roundRect">
            <a:avLst>
              <a:gd name="adj" fmla="val 31912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73060" y="3068598"/>
            <a:ext cx="390763" cy="39076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90813" y="3127177"/>
            <a:ext cx="15513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823680" y="3046809"/>
            <a:ext cx="2500432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Análise de Desempenho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23680" y="3435906"/>
            <a:ext cx="6712387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Identificar padrões e tendências no desempenho dos funcionários, avaliando o impacto de programas de treinamento e desenvolvimento, por exemplo.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40963" y="4718209"/>
            <a:ext cx="607933" cy="22860"/>
          </a:xfrm>
          <a:prstGeom prst="roundRect">
            <a:avLst>
              <a:gd name="adj" fmla="val 31912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73060" y="4534257"/>
            <a:ext cx="390763" cy="39076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90932" y="4592836"/>
            <a:ext cx="154900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823680" y="4512469"/>
            <a:ext cx="255948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Engajamento e Retenção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23680" y="4901565"/>
            <a:ext cx="6712387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Analisar os fatores que influenciam o engajamento dos funcionários e a retenção de talentos, utilizando dados sobre clima organizacional, satisfação e turnover, por exemplo.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40963" y="6461760"/>
            <a:ext cx="607933" cy="22860"/>
          </a:xfrm>
          <a:prstGeom prst="roundRect">
            <a:avLst>
              <a:gd name="adj" fmla="val 319128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673060" y="6277808"/>
            <a:ext cx="390763" cy="39076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94623" y="6336387"/>
            <a:ext cx="14751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823680" y="6256020"/>
            <a:ext cx="2493764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Recrutamento e Seleção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23680" y="6645116"/>
            <a:ext cx="6712387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Avaliar a efetividade dos processos de recrutamento e seleção, utilizando dados sobre tempo de contratação, desempenho dos novos contratados e taxa de retenção de talentos, por exemplo.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2024-11-21T20:54:29Z</dcterms:created>
  <dcterms:modified xsi:type="dcterms:W3CDTF">2024-11-21T20:54:29Z</dcterms:modified>
</cp:coreProperties>
</file>